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70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218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943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52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4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631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501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565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89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473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848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EE92-A44E-4A71-BBD9-EE865851CFEA}" type="datetimeFigureOut">
              <a:rPr lang="et-EE" smtClean="0"/>
              <a:t>27.08.2021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940D-5850-4E35-BE81-404F60D68AA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72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71"/>
            <a:ext cx="11889804" cy="54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7558"/>
            <a:ext cx="12762413" cy="48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9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1038225"/>
            <a:ext cx="11691975" cy="51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7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023937"/>
            <a:ext cx="11786566" cy="50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554"/>
            <a:ext cx="12306242" cy="52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6943"/>
            <a:ext cx="11768339" cy="55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900111"/>
            <a:ext cx="11709746" cy="51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6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7224"/>
            <a:ext cx="11947101" cy="53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8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8"/>
            <a:ext cx="12198356" cy="43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" y="1110671"/>
            <a:ext cx="12313085" cy="36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3531"/>
            <a:ext cx="12077809" cy="47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6661"/>
            <a:ext cx="12148359" cy="49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1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137"/>
            <a:ext cx="12072110" cy="47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0905"/>
            <a:ext cx="12107769" cy="41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61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7450"/>
            <a:ext cx="12121941" cy="47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100"/>
            <a:ext cx="11968790" cy="42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9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510"/>
            <a:ext cx="12010442" cy="41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4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085"/>
            <a:ext cx="12022114" cy="4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159"/>
            <a:ext cx="12112452" cy="40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1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579"/>
            <a:ext cx="12024716" cy="43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7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560"/>
            <a:ext cx="12090056" cy="43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63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2628"/>
            <a:ext cx="12140567" cy="40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4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096"/>
            <a:ext cx="12763000" cy="48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8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495"/>
            <a:ext cx="12029608" cy="40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2778"/>
            <a:ext cx="12011027" cy="35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852"/>
            <a:ext cx="11947542" cy="40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58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3179"/>
            <a:ext cx="11920369" cy="39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12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9726"/>
            <a:ext cx="12027645" cy="44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8292"/>
            <a:ext cx="11939725" cy="47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062"/>
            <a:ext cx="12035158" cy="39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6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776287"/>
            <a:ext cx="12047364" cy="54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" y="866775"/>
            <a:ext cx="11653979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404"/>
            <a:ext cx="11400156" cy="52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9771"/>
            <a:ext cx="12072951" cy="51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5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78"/>
            <a:ext cx="12006270" cy="553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8333"/>
            <a:ext cx="12479617" cy="48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Laiekraan</PresentationFormat>
  <Paragraphs>0</Paragraphs>
  <Slides>36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Urmas Saluste</dc:creator>
  <cp:lastModifiedBy>Urmas Saluste</cp:lastModifiedBy>
  <cp:revision>2</cp:revision>
  <dcterms:created xsi:type="dcterms:W3CDTF">2021-08-27T04:17:40Z</dcterms:created>
  <dcterms:modified xsi:type="dcterms:W3CDTF">2021-08-27T04:25:26Z</dcterms:modified>
</cp:coreProperties>
</file>